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498" y="6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Portfolio Website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Front end using </a:t>
            </a:r>
            <a:r>
              <a:rPr lang="en-US" sz="16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html,css,react</a:t>
            </a: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and backend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Front end and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Front end and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and Back end is created using HTML,CSS, REACT and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2730" y="2116170"/>
            <a:ext cx="327789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https://github.com/20CSA42SANTHOSH/Task5_Link</a:t>
            </a: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latin typeface="+mj-lt"/>
              </a:rPr>
              <a:t>20csa01Ajmal/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lang="en-IN" sz="9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</a:t>
            </a:r>
            <a:r>
              <a:rPr lang="en-IN" sz="900" b="0" i="0" dirty="0" smtClean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github.com/</a:t>
            </a:r>
            <a:r>
              <a:rPr lang="en-IN" sz="900" b="0" i="0" dirty="0" smtClean="0">
                <a:solidFill>
                  <a:schemeClr val="tx2"/>
                </a:solidFill>
                <a:effectLst/>
                <a:latin typeface="+mj-lt"/>
              </a:rPr>
              <a:t>20csa05/</a:t>
            </a:r>
            <a:r>
              <a:rPr lang="en-IN" sz="900" b="0" i="0" dirty="0" smtClean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Task5_Link</a:t>
            </a:r>
            <a:endParaRPr lang="en-IN" sz="9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</a:t>
            </a:r>
            <a:r>
              <a:rPr lang="en-IN" sz="900" b="0" i="0" dirty="0" smtClean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github.com/</a:t>
            </a:r>
            <a:r>
              <a:rPr lang="en-IN" sz="900" b="0" i="0" dirty="0" smtClean="0">
                <a:solidFill>
                  <a:schemeClr val="tx2"/>
                </a:solidFill>
                <a:effectLst/>
                <a:latin typeface="+mj-lt"/>
              </a:rPr>
              <a:t>Vignesh5977/</a:t>
            </a:r>
            <a:r>
              <a:rPr lang="en-IN" sz="900" b="0" i="0" dirty="0" smtClean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Task5_Link</a:t>
            </a:r>
            <a:endParaRPr lang="en-IN" sz="9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</a:t>
            </a:r>
            <a:r>
              <a:rPr lang="en-IN" sz="900" b="0" i="0" dirty="0" smtClean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github.com/</a:t>
            </a:r>
            <a:r>
              <a:rPr lang="en-IN" sz="900" b="0" i="0" dirty="0" smtClean="0">
                <a:solidFill>
                  <a:schemeClr val="tx2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PugazhendhiVelu</a:t>
            </a:r>
            <a:r>
              <a:rPr lang="en-IN" sz="900" b="0" i="0" dirty="0" smtClean="0">
                <a:solidFill>
                  <a:schemeClr val="tx2"/>
                </a:solidFill>
                <a:effectLst/>
                <a:latin typeface="+mj-lt"/>
              </a:rPr>
              <a:t>/</a:t>
            </a:r>
            <a:r>
              <a:rPr lang="en-IN" sz="900" b="0" i="0" dirty="0" smtClean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Task5_Link</a:t>
            </a:r>
            <a:endParaRPr sz="900" b="0" i="0" dirty="0">
              <a:solidFill>
                <a:schemeClr val="tx2"/>
              </a:solidFill>
              <a:latin typeface="+mj-lt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214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EB Garamond SemiBold</vt:lpstr>
      <vt:lpstr>Calibri</vt:lpstr>
      <vt:lpstr>Public Sans</vt:lpstr>
      <vt:lpstr>EB Garamond Medium</vt:lpstr>
      <vt:lpstr>EB Garamond</vt:lpstr>
      <vt:lpstr>Noto Sans Symbols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18</cp:revision>
  <dcterms:created xsi:type="dcterms:W3CDTF">2020-08-13T11:21:46Z</dcterms:created>
  <dcterms:modified xsi:type="dcterms:W3CDTF">2023-11-15T10:21:27Z</dcterms:modified>
</cp:coreProperties>
</file>